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2.xml" ContentType="application/vnd.openxmlformats-officedocument.presentationml.tags+xml"/>
  <Override PartName="/ppt/notesSlides/notesSlide100.xml" ContentType="application/vnd.openxmlformats-officedocument.presentationml.notesSlide+xml"/>
  <Override PartName="/ppt/tags/tag53.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54.xml" ContentType="application/vnd.openxmlformats-officedocument.presentationml.tags+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57"/>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442" r:id="rId23"/>
    <p:sldId id="2076138326" r:id="rId24"/>
    <p:sldId id="10052" r:id="rId25"/>
    <p:sldId id="2076138332" r:id="rId26"/>
    <p:sldId id="2076138333" r:id="rId27"/>
    <p:sldId id="2076138327" r:id="rId28"/>
    <p:sldId id="2076137318" r:id="rId29"/>
    <p:sldId id="2076138345" r:id="rId30"/>
    <p:sldId id="2076138346" r:id="rId31"/>
    <p:sldId id="2076138347" r:id="rId32"/>
    <p:sldId id="2076138392" r:id="rId33"/>
    <p:sldId id="2076138393" r:id="rId34"/>
    <p:sldId id="2076138397" r:id="rId35"/>
    <p:sldId id="2076138396" r:id="rId36"/>
    <p:sldId id="2076138399" r:id="rId37"/>
    <p:sldId id="2076138382" r:id="rId38"/>
    <p:sldId id="2076138383" r:id="rId39"/>
    <p:sldId id="2076138384" r:id="rId40"/>
    <p:sldId id="2076138441" r:id="rId41"/>
    <p:sldId id="2076138302" r:id="rId42"/>
    <p:sldId id="1370" r:id="rId43"/>
    <p:sldId id="1841" r:id="rId44"/>
    <p:sldId id="2076138328" r:id="rId45"/>
    <p:sldId id="2076137739" r:id="rId46"/>
    <p:sldId id="2076138331" r:id="rId47"/>
    <p:sldId id="2076138359" r:id="rId48"/>
    <p:sldId id="2076138307" r:id="rId49"/>
    <p:sldId id="2076138310" r:id="rId50"/>
    <p:sldId id="2076138308" r:id="rId51"/>
    <p:sldId id="2449" r:id="rId52"/>
    <p:sldId id="2076137913" r:id="rId53"/>
    <p:sldId id="2076138309" r:id="rId54"/>
    <p:sldId id="2076138351" r:id="rId55"/>
    <p:sldId id="2076138349" r:id="rId56"/>
    <p:sldId id="2076138352" r:id="rId57"/>
    <p:sldId id="2076138348" r:id="rId58"/>
    <p:sldId id="2076138350" r:id="rId59"/>
    <p:sldId id="2076138314" r:id="rId60"/>
    <p:sldId id="2076138315" r:id="rId61"/>
    <p:sldId id="2076138318" r:id="rId62"/>
    <p:sldId id="2076138319" r:id="rId63"/>
    <p:sldId id="2076138316" r:id="rId64"/>
    <p:sldId id="2076138317" r:id="rId65"/>
    <p:sldId id="2076138320" r:id="rId66"/>
    <p:sldId id="2076138321" r:id="rId67"/>
    <p:sldId id="2076138354" r:id="rId68"/>
    <p:sldId id="2076138355" r:id="rId69"/>
    <p:sldId id="2076138353" r:id="rId70"/>
    <p:sldId id="2076138322" r:id="rId71"/>
    <p:sldId id="2076138323" r:id="rId72"/>
    <p:sldId id="2076138357" r:id="rId73"/>
    <p:sldId id="2076138414" r:id="rId74"/>
    <p:sldId id="2076138358" r:id="rId75"/>
    <p:sldId id="2076138356" r:id="rId76"/>
    <p:sldId id="2076138415" r:id="rId77"/>
    <p:sldId id="2076138416" r:id="rId78"/>
    <p:sldId id="2076138417" r:id="rId79"/>
    <p:sldId id="2076138449" r:id="rId80"/>
    <p:sldId id="2076138450" r:id="rId81"/>
    <p:sldId id="2076138451" r:id="rId82"/>
    <p:sldId id="2076138263" r:id="rId83"/>
    <p:sldId id="1385" r:id="rId84"/>
    <p:sldId id="2076138443" r:id="rId85"/>
    <p:sldId id="2076138444" r:id="rId86"/>
    <p:sldId id="2076138420" r:id="rId87"/>
    <p:sldId id="2076138421" r:id="rId88"/>
    <p:sldId id="2076138413" r:id="rId89"/>
    <p:sldId id="2076138422" r:id="rId90"/>
    <p:sldId id="281" r:id="rId91"/>
    <p:sldId id="2076138423" r:id="rId92"/>
    <p:sldId id="2076137552" r:id="rId93"/>
    <p:sldId id="2076137551" r:id="rId94"/>
    <p:sldId id="2076138424" r:id="rId95"/>
    <p:sldId id="2076138425" r:id="rId96"/>
    <p:sldId id="2076138426" r:id="rId97"/>
    <p:sldId id="2076138427" r:id="rId98"/>
    <p:sldId id="2076138428" r:id="rId99"/>
    <p:sldId id="2076138369" r:id="rId100"/>
    <p:sldId id="2076138429" r:id="rId101"/>
    <p:sldId id="2076138430" r:id="rId102"/>
    <p:sldId id="2076138431" r:id="rId103"/>
    <p:sldId id="2076138432" r:id="rId104"/>
    <p:sldId id="2076138433" r:id="rId105"/>
    <p:sldId id="2076138434" r:id="rId106"/>
    <p:sldId id="2076138435" r:id="rId107"/>
    <p:sldId id="2076138436" r:id="rId108"/>
    <p:sldId id="2076138368" r:id="rId109"/>
    <p:sldId id="2076137560" r:id="rId110"/>
    <p:sldId id="2076137561" r:id="rId111"/>
    <p:sldId id="2076137562" r:id="rId112"/>
    <p:sldId id="2076137563" r:id="rId113"/>
    <p:sldId id="2076138437" r:id="rId114"/>
    <p:sldId id="2076138376" r:id="rId115"/>
    <p:sldId id="2076138379" r:id="rId116"/>
    <p:sldId id="2076138438" r:id="rId117"/>
    <p:sldId id="2076138404" r:id="rId118"/>
    <p:sldId id="2076138371" r:id="rId119"/>
    <p:sldId id="2076138377" r:id="rId120"/>
    <p:sldId id="2076138378" r:id="rId121"/>
    <p:sldId id="2076138439" r:id="rId122"/>
    <p:sldId id="2076138440" r:id="rId123"/>
    <p:sldId id="2076138375" r:id="rId124"/>
    <p:sldId id="2076138374" r:id="rId125"/>
    <p:sldId id="287" r:id="rId126"/>
    <p:sldId id="2076138373" r:id="rId127"/>
    <p:sldId id="2076138401" r:id="rId128"/>
    <p:sldId id="2076138402" r:id="rId129"/>
    <p:sldId id="2076138405" r:id="rId130"/>
    <p:sldId id="2076138406" r:id="rId131"/>
    <p:sldId id="2076138409" r:id="rId132"/>
    <p:sldId id="2076138411" r:id="rId133"/>
    <p:sldId id="2076138407" r:id="rId134"/>
    <p:sldId id="2076138403" r:id="rId135"/>
    <p:sldId id="2076138412" r:id="rId136"/>
    <p:sldId id="2076138408" r:id="rId137"/>
    <p:sldId id="2076138446" r:id="rId138"/>
    <p:sldId id="2076138447" r:id="rId139"/>
    <p:sldId id="2076138448" r:id="rId140"/>
    <p:sldId id="2076138395" r:id="rId141"/>
    <p:sldId id="2076138445" r:id="rId142"/>
    <p:sldId id="2076138329" r:id="rId143"/>
    <p:sldId id="2076138298" r:id="rId144"/>
    <p:sldId id="2076138299" r:id="rId145"/>
    <p:sldId id="2076138300" r:id="rId146"/>
    <p:sldId id="2076138304" r:id="rId147"/>
    <p:sldId id="2076138236" r:id="rId148"/>
    <p:sldId id="2076138305" r:id="rId149"/>
    <p:sldId id="2076138418" r:id="rId150"/>
    <p:sldId id="2076138208" r:id="rId151"/>
    <p:sldId id="2076138271" r:id="rId152"/>
    <p:sldId id="2452" r:id="rId153"/>
    <p:sldId id="2076138225" r:id="rId154"/>
    <p:sldId id="2076138270" r:id="rId155"/>
    <p:sldId id="2076138226"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Break" id="{9631F808-60CC-458B-B264-A4BB7B381995}">
          <p14:sldIdLst>
            <p14:sldId id="2076138442"/>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 id="2076138347"/>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05"/>
            <p14:sldId id="2076138406"/>
            <p14:sldId id="2076138409"/>
            <p14:sldId id="2076138411"/>
            <p14:sldId id="2076138407"/>
            <p14:sldId id="2076138403"/>
            <p14:sldId id="2076138412"/>
            <p14:sldId id="2076138408"/>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theme" Target="theme/theme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53" Type="http://schemas.openxmlformats.org/officeDocument/2006/relationships/slide" Target="slides/slide146.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6/23/2021 9:09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137</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145</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2226068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6.xml"/><Relationship Id="rId5" Type="http://schemas.openxmlformats.org/officeDocument/2006/relationships/image" Target="../media/image89.png"/><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87.xml"/><Relationship Id="rId1" Type="http://schemas.openxmlformats.org/officeDocument/2006/relationships/slideLayout" Target="../slideLayouts/slideLayout66.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7.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8.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68.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1.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image" Target="../media/image113.png"/><Relationship Id="rId1" Type="http://schemas.openxmlformats.org/officeDocument/2006/relationships/slideLayout" Target="../slideLayouts/slideLayout48.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2.xml"/><Relationship Id="rId1" Type="http://schemas.openxmlformats.org/officeDocument/2006/relationships/slideLayout" Target="../slideLayouts/slideLayout36.xml"/><Relationship Id="rId4" Type="http://schemas.openxmlformats.org/officeDocument/2006/relationships/image" Target="../media/image128.png"/></Relationships>
</file>

<file path=ppt/slides/_rels/slide146.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67.xml"/><Relationship Id="rId5" Type="http://schemas.openxmlformats.org/officeDocument/2006/relationships/image" Target="../media/image132.svg"/><Relationship Id="rId4" Type="http://schemas.openxmlformats.org/officeDocument/2006/relationships/image" Target="../media/image13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88.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corresponding components in Azure Sentinel.</a:t>
            </a:r>
          </a:p>
        </p:txBody>
      </p:sp>
    </p:spTree>
    <p:extLst>
      <p:ext uri="{BB962C8B-B14F-4D97-AF65-F5344CB8AC3E}">
        <p14:creationId xmlns:p14="http://schemas.microsoft.com/office/powerpoint/2010/main" val="29031307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these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91725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describe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th</a:t>
            </a:r>
            <a:r>
              <a:rPr lang="en-US" b="1" dirty="0">
                <a:solidFill>
                  <a:srgbClr val="B4A0FF"/>
                </a:solidFill>
                <a:latin typeface="Segoe UI"/>
              </a:rPr>
              <a:t>e features of Azure Defender</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a:ln w="3175">
                  <a:noFill/>
                </a:ln>
                <a:latin typeface="Segoe UI" panose="020B0502040204020203" pitchFamily="34" charset="0"/>
                <a:cs typeface="Segoe UI" panose="020B0502040204020203" pitchFamily="34" charset="0"/>
              </a:rPr>
              <a:t>Activities </a:t>
            </a:r>
            <a:r>
              <a:rPr lang="en-US" sz="1800" dirty="0">
                <a:ln w="3175">
                  <a:noFill/>
                </a:ln>
                <a:latin typeface="Segoe UI" panose="020B0502040204020203" pitchFamily="34" charset="0"/>
                <a:cs typeface="Segoe UI" panose="020B0502040204020203" pitchFamily="34" charset="0"/>
              </a:rPr>
              <a:t>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10811</TotalTime>
  <Words>8845</Words>
  <Application>Microsoft Office PowerPoint</Application>
  <PresentationFormat>Widescreen</PresentationFormat>
  <Paragraphs>1092</Paragraphs>
  <Slides>149</Slides>
  <Notes>103</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149</vt:i4>
      </vt:variant>
    </vt:vector>
  </HeadingPairs>
  <TitlesOfParts>
    <vt:vector size="168"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PowerPoint Presentation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Migration Considerations</vt:lpstr>
      <vt:lpstr>Detection Rules</vt:lpstr>
      <vt:lpstr>Rule Migration Steps – 3rd Party SIEM</vt:lpstr>
      <vt:lpstr>Rule Migration Steps – Azure Sentinel</vt:lpstr>
      <vt:lpstr>Migration Process Flow</vt:lpstr>
      <vt:lpstr>Example: Splunk</vt:lpstr>
      <vt:lpstr>Exporting Artifacts</vt:lpstr>
      <vt:lpstr>Uncoder.io</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525</cp:revision>
  <dcterms:created xsi:type="dcterms:W3CDTF">2020-05-01T23:34:12Z</dcterms:created>
  <dcterms:modified xsi:type="dcterms:W3CDTF">2021-06-24T05:00:56Z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